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463" r:id="rId3"/>
    <p:sldId id="520" r:id="rId4"/>
    <p:sldId id="508" r:id="rId5"/>
    <p:sldId id="509" r:id="rId6"/>
    <p:sldId id="521" r:id="rId7"/>
    <p:sldId id="525" r:id="rId8"/>
    <p:sldId id="528" r:id="rId9"/>
    <p:sldId id="280" r:id="rId10"/>
    <p:sldId id="527" r:id="rId11"/>
    <p:sldId id="529" r:id="rId12"/>
    <p:sldId id="530" r:id="rId13"/>
    <p:sldId id="531" r:id="rId14"/>
    <p:sldId id="510" r:id="rId15"/>
    <p:sldId id="511" r:id="rId16"/>
    <p:sldId id="512" r:id="rId17"/>
    <p:sldId id="513" r:id="rId18"/>
    <p:sldId id="514" r:id="rId19"/>
    <p:sldId id="515"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2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427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321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App.view.xml</a:t>
            </a:r>
          </a:p>
          <a:p>
            <a:pPr marL="285750" indent="-285750">
              <a:buFontTx/>
              <a:buChar char="-"/>
            </a:pPr>
            <a:r>
              <a:rPr lang="en-US" dirty="0"/>
              <a:t>App.controller.js</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a:p>
            <a:pPr marL="285750" indent="-285750">
              <a:buFontTx/>
              <a:buChar char="-"/>
            </a:pPr>
            <a:r>
              <a:rPr lang="en-US" dirty="0"/>
              <a:t>View2.controller.js</a:t>
            </a:r>
          </a:p>
          <a:p>
            <a:pPr marL="285750" indent="-285750">
              <a:buFontTx/>
              <a:buChar char="-"/>
            </a:pPr>
            <a:r>
              <a:rPr lang="en-US" dirty="0"/>
              <a:t>BaseController.js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3"/>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4"/>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View1.view.xml</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3"/>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4"/>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t>manifest.json</a:t>
            </a:r>
          </a:p>
          <a:p>
            <a:pPr marL="285750" indent="-285750">
              <a:buFontTx/>
              <a:buChar char="-"/>
            </a:pPr>
            <a:r>
              <a:rPr lang="en-US" dirty="0"/>
              <a:t>i18n.properties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3"/>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r>
              <a:rPr lang="en-US" dirty="0"/>
              <a:t>Creating our first fiori like app</a:t>
            </a:r>
          </a:p>
          <a:p>
            <a:pPr marL="285750" indent="-285750">
              <a:buClr>
                <a:schemeClr val="tx1"/>
              </a:buClr>
              <a:buFont typeface="Arial" panose="020B0604020202020204" pitchFamily="34" charset="0"/>
              <a:buChar char="•"/>
            </a:pPr>
            <a:r>
              <a:rPr lang="en-US" dirty="0"/>
              <a:t>Understanding the App Container</a:t>
            </a:r>
          </a:p>
          <a:p>
            <a:pPr marL="285750" indent="-285750">
              <a:buClr>
                <a:schemeClr val="tx1"/>
              </a:buClr>
              <a:buFont typeface="Arial" panose="020B0604020202020204" pitchFamily="34" charset="0"/>
              <a:buChar char="•"/>
            </a:pPr>
            <a:r>
              <a:rPr lang="en-US" dirty="0"/>
              <a:t>Working with multiple views</a:t>
            </a:r>
          </a:p>
          <a:p>
            <a:pPr marL="285750" indent="-285750">
              <a:buClr>
                <a:schemeClr val="tx1"/>
              </a:buClr>
              <a:buFont typeface="Arial" panose="020B0604020202020204" pitchFamily="34" charset="0"/>
              <a:buChar char="•"/>
            </a:pPr>
            <a:r>
              <a:rPr lang="en-US" dirty="0"/>
              <a:t>Navigation between the views</a:t>
            </a:r>
          </a:p>
          <a:p>
            <a:pPr marL="285750" indent="-285750">
              <a:buClr>
                <a:schemeClr val="tx1"/>
              </a:buClr>
              <a:buFont typeface="Arial" panose="020B0604020202020204" pitchFamily="34" charset="0"/>
              <a:buChar char="•"/>
            </a:pPr>
            <a:r>
              <a:rPr lang="en-US" dirty="0"/>
              <a:t>Introduction to Manifest.json file</a:t>
            </a:r>
          </a:p>
          <a:p>
            <a:pPr marL="285750" indent="-285750">
              <a:buClr>
                <a:schemeClr val="tx1"/>
              </a:buClr>
              <a:buFont typeface="Arial" panose="020B0604020202020204" pitchFamily="34" charset="0"/>
              <a:buChar char="•"/>
            </a:pPr>
            <a:r>
              <a:rPr lang="en-US" dirty="0"/>
              <a:t>Section of manifest.json</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formatter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formatter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6" name="Picture 5">
            <a:extLst>
              <a:ext uri="{FF2B5EF4-FFF2-40B4-BE49-F238E27FC236}">
                <a16:creationId xmlns:a16="http://schemas.microsoft.com/office/drawing/2014/main" id="{F9F9BEA1-646A-417D-B249-1C532C59B448}"/>
              </a:ext>
            </a:extLst>
          </p:cNvPr>
          <p:cNvPicPr>
            <a:picLocks noChangeAspect="1"/>
          </p:cNvPicPr>
          <p:nvPr/>
        </p:nvPicPr>
        <p:blipFill>
          <a:blip r:embed="rId4"/>
          <a:stretch>
            <a:fillRect/>
          </a:stretch>
        </p:blipFill>
        <p:spPr>
          <a:xfrm>
            <a:off x="2950646" y="2522153"/>
            <a:ext cx="4595258" cy="1546994"/>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3"/>
          <a:stretch>
            <a:fillRect/>
          </a:stretch>
        </p:blipFill>
        <p:spPr>
          <a:xfrm>
            <a:off x="5689789" y="2516243"/>
            <a:ext cx="6049238" cy="3629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16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sap provided formatter classes to format the data in the UI.</a:t>
            </a:r>
          </a:p>
          <a:p>
            <a:pPr marL="285750" indent="-285750">
              <a:buFont typeface="Wingdings" panose="05000000000000000000" pitchFamily="2" charset="2"/>
              <a:buChar char="§"/>
            </a:pPr>
            <a:r>
              <a:rPr lang="en-US" dirty="0"/>
              <a:t>For this exercise we will use the </a:t>
            </a:r>
            <a:r>
              <a:rPr lang="en-US" dirty="0">
                <a:solidFill>
                  <a:srgbClr val="9AA83A"/>
                </a:solidFill>
                <a:latin typeface="Consolas" panose="020B0609020204030204" pitchFamily="49" charset="0"/>
              </a:rPr>
              <a:t>“s</a:t>
            </a:r>
            <a:r>
              <a:rPr lang="en-US" b="0" dirty="0">
                <a:solidFill>
                  <a:srgbClr val="9AA83A"/>
                </a:solidFill>
                <a:effectLst/>
                <a:latin typeface="Consolas" panose="020B0609020204030204" pitchFamily="49" charset="0"/>
              </a:rPr>
              <a:t>ap/ui/core/format/NumberFormat”</a:t>
            </a:r>
            <a:r>
              <a:rPr lang="en-US" dirty="0"/>
              <a:t> class to format the currency.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C685E53-4C24-41D6-ACB2-F192BE663BB0}"/>
              </a:ext>
            </a:extLst>
          </p:cNvPr>
          <p:cNvPicPr>
            <a:picLocks noChangeAspect="1"/>
          </p:cNvPicPr>
          <p:nvPr/>
        </p:nvPicPr>
        <p:blipFill>
          <a:blip r:embed="rId3"/>
          <a:stretch>
            <a:fillRect/>
          </a:stretch>
        </p:blipFill>
        <p:spPr>
          <a:xfrm>
            <a:off x="3227889" y="1695686"/>
            <a:ext cx="8511138" cy="1301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1B37DF1-A669-4602-BF14-13CD67032657}"/>
              </a:ext>
            </a:extLst>
          </p:cNvPr>
          <p:cNvPicPr>
            <a:picLocks noChangeAspect="1"/>
          </p:cNvPicPr>
          <p:nvPr/>
        </p:nvPicPr>
        <p:blipFill>
          <a:blip r:embed="rId4"/>
          <a:stretch>
            <a:fillRect/>
          </a:stretch>
        </p:blipFill>
        <p:spPr>
          <a:xfrm>
            <a:off x="8088382" y="3224100"/>
            <a:ext cx="3650645" cy="3249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2902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2123</Words>
  <Application>Microsoft Office PowerPoint</Application>
  <PresentationFormat>Widescreen</PresentationFormat>
  <Paragraphs>238</Paragraphs>
  <Slides>25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2</cp:revision>
  <dcterms:created xsi:type="dcterms:W3CDTF">2023-08-10T16:09:42Z</dcterms:created>
  <dcterms:modified xsi:type="dcterms:W3CDTF">2023-08-10T16:20:22Z</dcterms:modified>
</cp:coreProperties>
</file>